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2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88CFD0-B016-4342-8B43-480A0442F1CF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DEA145-EB7A-4617-9F2F-A01BBBC828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Муниципальное образование городской округ ЗАТО город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Заозерск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0" y="188640"/>
            <a:ext cx="7344816" cy="47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5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209800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воинам-защитникам Советского Заполярья в годы ВОВ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Мемориал открыт к 40-летию Победы в 1985 году. Мемориал - это большое братское захоронение.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3429000"/>
            <a:ext cx="4041775" cy="3312368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подводникам экипажа АПЛ «Комсомолец», погибшим при исполнении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воинского долга 7 апреля 1992 года.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главный памятник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Заозёрска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вершине сопки над гранитными плитами с увековеченными именами погибших подводников возведён христианский крест из природного камня.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41775" cy="334622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4041775" cy="2857661"/>
          </a:xfrm>
        </p:spPr>
      </p:pic>
    </p:spTree>
    <p:extLst>
      <p:ext uri="{BB962C8B-B14F-4D97-AF65-F5344CB8AC3E}">
        <p14:creationId xmlns:p14="http://schemas.microsoft.com/office/powerpoint/2010/main" val="423143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924944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Святителя Николая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Святителя Николая, небесного покровителя всех мореплавателей и путешественников, возведён на Свято-Никольской площади – единственной в городе.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3528392" cy="341724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39"/>
            <a:ext cx="4401815" cy="2980053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6016" y="2780928"/>
            <a:ext cx="4041775" cy="3528392"/>
          </a:xfrm>
        </p:spPr>
        <p:txBody>
          <a:bodyPr/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комплекс «Аллея героев»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«Аллеи Героев» состоялось 29 сентября 2018 года, на тот момент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Заозёрске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49 Героев Советского Союза и России.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7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8" y="0"/>
            <a:ext cx="9183718" cy="39290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3573016"/>
            <a:ext cx="4633587" cy="3284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87" y="3789039"/>
            <a:ext cx="4572000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положение: город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Заозерск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расположился на берегу губы Западная Лица в Мотовском заливе Баренцева моря.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1927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ЗАТО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Заозерска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входят следующие военные городки: губа Нерпичья, губа Лопаткина, губа Малая Лопатка, губа Андреева.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344816" cy="4392488"/>
          </a:xfrm>
        </p:spPr>
      </p:pic>
    </p:spTree>
    <p:extLst>
      <p:ext uri="{BB962C8B-B14F-4D97-AF65-F5344CB8AC3E}">
        <p14:creationId xmlns:p14="http://schemas.microsoft.com/office/powerpoint/2010/main" val="301923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Флаг ЗАТО города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Заозерска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576064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– установлен Уставом ЗАТО </a:t>
            </a:r>
            <a:r>
              <a:rPr lang="ru-RU" sz="29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г.Заозерска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(Решение Совета депутатов ЗАТО </a:t>
            </a:r>
            <a:r>
              <a:rPr lang="ru-RU" sz="29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г.Заозерска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21.09.2005 г.</a:t>
            </a:r>
          </a:p>
          <a:p>
            <a:pPr fontAlgn="base"/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82-1411), зарегистрирован в Геральдическом Совете при Президенте РФ за №1995.</a:t>
            </a:r>
          </a:p>
          <a:p>
            <a:pPr fontAlgn="base"/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Символика: Два скрещенных золотых якоря символизируют приморский город-порт. Волнистая линия, разделяющая щит, символизирует море.</a:t>
            </a:r>
            <a:b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 сияние и два скрещенных якоря – символы Севера и города – порта. Морской конек – символизирует подводные силы Северного флота.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816424" cy="5184576"/>
          </a:xfrm>
        </p:spPr>
      </p:pic>
    </p:spTree>
    <p:extLst>
      <p:ext uri="{BB962C8B-B14F-4D97-AF65-F5344CB8AC3E}">
        <p14:creationId xmlns:p14="http://schemas.microsoft.com/office/powerpoint/2010/main" val="227844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Герб ЗАТО города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Заозерска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038600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– установлен Уставом ЗАТО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г.Заозерска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(Решение Совета депутатов ЗАТО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г.Заозерска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28.05.2001 г.№ 134-679), зарегистрирован в Геральдическом Совете при Президенте РФ за № 1903;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герба: Синее поле щита пересечено по горизонтали белой волнистой линией. На линии – два скрещенных золотых якоря. Под ними изображение морского конька.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Символика: Два скрещенных золотых якоря символизируют приморский город-порт. Волнистая линия, разделяющая щит, символизирует море. Северное сияние и два скрещенных якоря – символы Севера и города – порта. Морской конек – символизирует подводные силы Северного флота. В целом герб символизирует город-базу подводных сил на Севере.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744416" cy="4968552"/>
          </a:xfrm>
        </p:spPr>
      </p:pic>
    </p:spTree>
    <p:extLst>
      <p:ext uri="{BB962C8B-B14F-4D97-AF65-F5344CB8AC3E}">
        <p14:creationId xmlns:p14="http://schemas.microsoft.com/office/powerpoint/2010/main" val="210695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</a:t>
            </a:r>
            <a:r>
              <a:rPr lang="ru-RU" dirty="0" err="1" smtClean="0"/>
              <a:t>Заозерска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Город </a:t>
            </a:r>
            <a:r>
              <a:rPr lang="ru-RU" dirty="0" err="1"/>
              <a:t>Заозерск</a:t>
            </a:r>
            <a:r>
              <a:rPr lang="ru-RU" dirty="0"/>
              <a:t> расположился на берегу губы Западная Лица в Мотовском заливе Баренцева моря. </a:t>
            </a:r>
            <a:r>
              <a:rPr lang="ru-RU" dirty="0" smtClean="0"/>
              <a:t>Места </a:t>
            </a:r>
            <a:r>
              <a:rPr lang="ru-RU" dirty="0"/>
              <a:t>эти были известны русским промысловикам-поморам уже в XV веке. Они охотились здесь на нерп, которые устраивали свои лежбища на берегах Мотовского залива, не опасаясь соседства людей: на </a:t>
            </a:r>
            <a:r>
              <a:rPr lang="ru-RU" dirty="0" smtClean="0"/>
              <a:t>протяжении </a:t>
            </a:r>
            <a:r>
              <a:rPr lang="ru-RU" dirty="0"/>
              <a:t>столетий места эти были необитаемые.</a:t>
            </a:r>
          </a:p>
          <a:p>
            <a:r>
              <a:rPr lang="ru-RU" dirty="0"/>
              <a:t>С 1833 года в устье реки Западная Лица было саамское поселение с одноимённым</a:t>
            </a:r>
            <a:r>
              <a:rPr lang="ru-RU" baseline="30000" dirty="0"/>
              <a:t> </a:t>
            </a:r>
            <a:r>
              <a:rPr lang="ru-RU" dirty="0"/>
              <a:t>названием.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988840"/>
            <a:ext cx="4041775" cy="3063296"/>
          </a:xfrm>
        </p:spPr>
      </p:pic>
    </p:spTree>
    <p:extLst>
      <p:ext uri="{BB962C8B-B14F-4D97-AF65-F5344CB8AC3E}">
        <p14:creationId xmlns:p14="http://schemas.microsoft.com/office/powerpoint/2010/main" val="263380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818"/>
            <a:ext cx="8229600" cy="972910"/>
          </a:xfrm>
        </p:spPr>
        <p:txBody>
          <a:bodyPr/>
          <a:lstStyle/>
          <a:p>
            <a:r>
              <a:rPr lang="ru-RU" dirty="0" smtClean="0"/>
              <a:t>Из истории</a:t>
            </a:r>
            <a:r>
              <a:rPr lang="ru-RU" dirty="0" smtClean="0"/>
              <a:t> </a:t>
            </a:r>
            <a:r>
              <a:rPr lang="ru-RU" dirty="0" err="1" smtClean="0"/>
              <a:t>Заозерска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1957 году здесь начались первые изыскательные работы. 30 апреля 1957 года на пустынный берег губы Малая Лопаткина, окруженный неприступными мрачными скалами, высадился небольшой отряд военных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строителей.В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1958 году был разработан генеральный план застройки поселка, где должны были жить строители и военные моряки. 14 сентября 1958 года здесь началось строительство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41775" cy="3922818"/>
          </a:xfrm>
        </p:spPr>
      </p:pic>
    </p:spTree>
    <p:extLst>
      <p:ext uri="{BB962C8B-B14F-4D97-AF65-F5344CB8AC3E}">
        <p14:creationId xmlns:p14="http://schemas.microsoft.com/office/powerpoint/2010/main" val="266938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4005064"/>
            <a:ext cx="4041775" cy="2852936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защитникам Заполярья 1941 – 1944    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установлен воинам 12-й, 63-й, 254-й бригад, 125-го и 126-го полков морской пехоты Северного флота ВМФ СССР, защищавшим Заполярье в годы Великой Отечественной войны 1941-1944 годы.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2935607" cy="3913188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83" y="188913"/>
            <a:ext cx="2488884" cy="3384103"/>
          </a:xfrm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251520" y="5373216"/>
            <a:ext cx="4040188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2808312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военным строителям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военным строителям был создан в 1963 году и долгое время размещался в базе Большая Лопаткина, а в город был перенесён в июле 1976 года.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гарнизоне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32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2304256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«Пушка» 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–миллиметровая корабельная артиллеристская установка была установлена в 70-х года прошлого века в память о подвиге защитников Заполярья.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3789040"/>
            <a:ext cx="4032448" cy="2880320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Памятный знак «35 лет победы»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Памятный знак открыт в мае 1980 года в честь 35-ой годовщины разгрома фашистской Германии по устному приказанию начальника гарнизона.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3284511" cy="391318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816"/>
            <a:ext cx="3312368" cy="3776100"/>
          </a:xfrm>
        </p:spPr>
      </p:pic>
    </p:spTree>
    <p:extLst>
      <p:ext uri="{BB962C8B-B14F-4D97-AF65-F5344CB8AC3E}">
        <p14:creationId xmlns:p14="http://schemas.microsoft.com/office/powerpoint/2010/main" val="1451758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3832</TotalTime>
  <Words>405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Презентация PowerPoint</vt:lpstr>
      <vt:lpstr>Географическое положение: город Заозерск расположился на берегу губы Западная Лица в Мотовском заливе Баренцева моря.</vt:lpstr>
      <vt:lpstr>В состав ЗАТО Заозерска входят следующие военные городки: губа Нерпичья, губа Лопаткина, губа Малая Лопатка, губа Андреева.</vt:lpstr>
      <vt:lpstr>Флаг ЗАТО города Заозерска </vt:lpstr>
      <vt:lpstr>Герб ЗАТО города Заозерска </vt:lpstr>
      <vt:lpstr>Из истории Заозерска</vt:lpstr>
      <vt:lpstr>Из истории Заозерска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городской округ ЗАТО город Заозерск</dc:title>
  <dc:creator>Пользователь Windows</dc:creator>
  <cp:lastModifiedBy>Пользователь Windows</cp:lastModifiedBy>
  <cp:revision>19</cp:revision>
  <dcterms:created xsi:type="dcterms:W3CDTF">2023-04-20T05:37:56Z</dcterms:created>
  <dcterms:modified xsi:type="dcterms:W3CDTF">2023-04-23T09:29:08Z</dcterms:modified>
</cp:coreProperties>
</file>