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3" r:id="rId2"/>
    <p:sldId id="279" r:id="rId3"/>
    <p:sldId id="278" r:id="rId4"/>
    <p:sldId id="291" r:id="rId5"/>
    <p:sldId id="276" r:id="rId6"/>
    <p:sldId id="257" r:id="rId7"/>
    <p:sldId id="275" r:id="rId8"/>
    <p:sldId id="280" r:id="rId9"/>
    <p:sldId id="317" r:id="rId10"/>
    <p:sldId id="281" r:id="rId11"/>
    <p:sldId id="284" r:id="rId12"/>
    <p:sldId id="285" r:id="rId13"/>
    <p:sldId id="286" r:id="rId14"/>
    <p:sldId id="287" r:id="rId15"/>
    <p:sldId id="288" r:id="rId16"/>
    <p:sldId id="289" r:id="rId17"/>
    <p:sldId id="297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1" autoAdjust="0"/>
    <p:restoredTop sz="92883" autoAdjust="0"/>
  </p:normalViewPr>
  <p:slideViewPr>
    <p:cSldViewPr>
      <p:cViewPr varScale="1">
        <p:scale>
          <a:sx n="106" d="100"/>
          <a:sy n="106" d="100"/>
        </p:scale>
        <p:origin x="20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2DD48-F194-4093-84A5-5632ADF05DE0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9015C-5CD8-4E3F-9D2A-75E9DE7D4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E2880-98B0-F53E-5B8D-0FF1298D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r>
              <a:rPr lang="ru-RU" sz="4400" b="1" dirty="0">
                <a:solidFill>
                  <a:srgbClr val="C00000"/>
                </a:solidFill>
              </a:rPr>
              <a:t>ЗАТО Видяево </a:t>
            </a:r>
            <a:endParaRPr lang="ru-RU" dirty="0"/>
          </a:p>
        </p:txBody>
      </p:sp>
      <p:pic>
        <p:nvPicPr>
          <p:cNvPr id="1026" name="Picture 2" descr="C:\Users\Korotkih\Desktop\98a40e31ad19acff7f75d7ed31de68e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91" y="1504353"/>
            <a:ext cx="4032448" cy="2686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FC0F09-A590-B756-6812-0A26F2B2B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5771"/>
            <a:ext cx="3802910" cy="284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583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CA44D-E599-25BA-6CF9-7EAE5B877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496944" cy="842307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Начало строительства базы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EA9361-1302-35D2-3DD3-5F618D1AB5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4000069" cy="2665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A627C-61F5-FD61-0BB3-DC3B189148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17328"/>
            <a:ext cx="4008389" cy="2558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5BA6A5-2E7D-5491-063F-43A8BC302F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30351"/>
            <a:ext cx="5978473" cy="239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8578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420163-F2FF-3D11-1DF7-FE06CDD0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Становление базы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DE388F-FC38-5AE6-BE9E-3D9EA7218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2" y="1124744"/>
            <a:ext cx="3550105" cy="236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D86794-CDC9-2EC8-C099-4EE2486E1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34" y="1124744"/>
            <a:ext cx="3778249" cy="236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3B63D7-DE74-51ED-C51E-327D5178B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044" y="3817654"/>
            <a:ext cx="4179912" cy="2765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11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99731-6D24-48C9-AD83-8D9F1786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55374"/>
            <a:ext cx="7879264" cy="850868"/>
          </a:xfrm>
        </p:spPr>
        <p:txBody>
          <a:bodyPr>
            <a:noAutofit/>
          </a:bodyPr>
          <a:lstStyle/>
          <a:p>
            <a:r>
              <a:rPr lang="ru-RU" sz="3600" b="1" i="0" dirty="0">
                <a:solidFill>
                  <a:srgbClr val="C00000"/>
                </a:solidFill>
                <a:effectLst/>
              </a:rPr>
              <a:t>90-е годы - </a:t>
            </a:r>
            <a:r>
              <a:rPr lang="ru-RU" sz="36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времена перемен и неопределенности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A08A8-DB10-A2AC-AF39-2CEC2404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03" y="1397724"/>
            <a:ext cx="3521897" cy="200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9C975D-3D3B-5A3C-C2B8-A8A1E82F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00" y="1397724"/>
            <a:ext cx="3387856" cy="217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68FFAA-1941-9AB0-7365-D97CCE0262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2" r="3157" b="6948"/>
          <a:stretch/>
        </p:blipFill>
        <p:spPr>
          <a:xfrm>
            <a:off x="5268683" y="4077072"/>
            <a:ext cx="3465426" cy="228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2B643D-5E16-29E4-B6F8-DD60CDE5D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5906"/>
            <a:ext cx="4519586" cy="299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5280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C1590-7BF6-443D-F1CA-FA964D6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88640"/>
            <a:ext cx="5976663" cy="634082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</a:rPr>
              <a:t>Сложные времена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DE68EF-9C1C-D773-CB99-994B4FCC4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537003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838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C0FE2-F99E-11D0-9F94-4601BF3D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176"/>
            <a:ext cx="9144000" cy="63408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Трагические периоды в истории Видяево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EB2C93-C0F9-7887-383F-1CDBE7554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954281"/>
            <a:ext cx="2526620" cy="383866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A6FB31-7EE2-7525-FEA7-4ECDAF8904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608117"/>
            <a:ext cx="2553186" cy="228829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DA06B1-AE2A-7C6A-969A-1B88D7211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87" y="3894773"/>
            <a:ext cx="5066969" cy="285017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FBBF9E-974C-39C9-3AEC-49257BA2B9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701" y="714677"/>
            <a:ext cx="4606539" cy="306262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561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1F471D-481A-BC0B-EBAA-A362CDB40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21" y="764541"/>
            <a:ext cx="3672279" cy="2446656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55DD98-3F4C-1C09-85A5-8A82AB69E8B0}"/>
              </a:ext>
            </a:extLst>
          </p:cNvPr>
          <p:cNvSpPr txBox="1"/>
          <p:nvPr/>
        </p:nvSpPr>
        <p:spPr>
          <a:xfrm>
            <a:off x="0" y="-1280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i="0" dirty="0">
                <a:solidFill>
                  <a:srgbClr val="C00000"/>
                </a:solidFill>
                <a:effectLst/>
                <a:latin typeface="+mj-lt"/>
              </a:rPr>
              <a:t>    Видяево в настоящее время </a:t>
            </a:r>
            <a:endParaRPr lang="ru-RU" sz="4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122" name="Picture 2" descr="C:\Users\Korotkih\Desktop\ee1ec72b71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6320"/>
            <a:ext cx="4772348" cy="268205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CD796E-C119-326C-BE97-127B630220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69083"/>
            <a:ext cx="3643359" cy="27325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038FA5-5F83-C701-6397-2CF855AEC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87043"/>
            <a:ext cx="4772348" cy="32244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70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5B604D-FD69-C227-F652-D15873BB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464"/>
            <a:ext cx="9144000" cy="712160"/>
          </a:xfrm>
        </p:spPr>
        <p:txBody>
          <a:bodyPr>
            <a:normAutofit fontScale="90000"/>
          </a:bodyPr>
          <a:lstStyle/>
          <a:p>
            <a:r>
              <a:rPr lang="ru-RU" sz="4400" b="1" i="0" dirty="0">
                <a:solidFill>
                  <a:srgbClr val="C00000"/>
                </a:solidFill>
                <a:effectLst/>
              </a:rPr>
              <a:t>Видяево в настоящее время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088E56-2D9A-8802-91B5-A078B27B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3456384" cy="53319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0" dirty="0">
                <a:solidFill>
                  <a:srgbClr val="000000"/>
                </a:solidFill>
                <a:effectLst/>
              </a:rPr>
              <a:t>В настоящее время Видяево является местом базирования 11 эскадры подводных лодок, 7-ой дивизии подводных лодок. Постоянное место приписки в гарнизоне имеют: АПЛ «Кострома», проект 945 (в составе с 1987 года), АПЛ «Псков», проект 945А </a:t>
            </a:r>
            <a:r>
              <a:rPr lang="ru-RU" sz="2000" dirty="0">
                <a:solidFill>
                  <a:srgbClr val="000000"/>
                </a:solidFill>
              </a:rPr>
              <a:t>(в</a:t>
            </a:r>
            <a:r>
              <a:rPr lang="ru-RU" sz="2000" i="0" dirty="0">
                <a:solidFill>
                  <a:srgbClr val="000000"/>
                </a:solidFill>
                <a:effectLst/>
              </a:rPr>
              <a:t> составе с 1993 года), АПЛ «Нижний Новгород», проект 945А </a:t>
            </a:r>
            <a:r>
              <a:rPr lang="ru-RU" sz="2000" dirty="0">
                <a:solidFill>
                  <a:srgbClr val="000000"/>
                </a:solidFill>
              </a:rPr>
              <a:t>(в</a:t>
            </a:r>
            <a:r>
              <a:rPr lang="ru-RU" sz="2000" i="0" dirty="0">
                <a:solidFill>
                  <a:srgbClr val="000000"/>
                </a:solidFill>
                <a:effectLst/>
              </a:rPr>
              <a:t> составе с 1990 года), АПЛ «Даниил Московский», проект 671РТМК </a:t>
            </a:r>
            <a:r>
              <a:rPr lang="ru-RU" sz="2000" dirty="0">
                <a:solidFill>
                  <a:srgbClr val="000000"/>
                </a:solidFill>
              </a:rPr>
              <a:t>(в</a:t>
            </a:r>
            <a:r>
              <a:rPr lang="ru-RU" sz="2000" i="0" dirty="0">
                <a:solidFill>
                  <a:srgbClr val="000000"/>
                </a:solidFill>
                <a:effectLst/>
              </a:rPr>
              <a:t> составе с 1990 года); АПЛ «Тамбов», проекта 671РТМК </a:t>
            </a:r>
            <a:r>
              <a:rPr lang="ru-RU" sz="2000" dirty="0">
                <a:solidFill>
                  <a:srgbClr val="000000"/>
                </a:solidFill>
              </a:rPr>
              <a:t>(в</a:t>
            </a:r>
            <a:r>
              <a:rPr lang="ru-RU" sz="2000" i="0" dirty="0">
                <a:solidFill>
                  <a:srgbClr val="000000"/>
                </a:solidFill>
                <a:effectLst/>
              </a:rPr>
              <a:t> составе с 1992 года). 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2B263-0B61-8F3A-FB78-3E7AE397A779}"/>
              </a:ext>
            </a:extLst>
          </p:cNvPr>
          <p:cNvSpPr txBox="1"/>
          <p:nvPr/>
        </p:nvSpPr>
        <p:spPr>
          <a:xfrm>
            <a:off x="4201943" y="4149080"/>
            <a:ext cx="4572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0" dirty="0">
                <a:solidFill>
                  <a:srgbClr val="C00000"/>
                </a:solidFill>
                <a:effectLst/>
              </a:rPr>
              <a:t>Гарнизон Видяево, появившийся на карте в разгар холодной войны, до настоящего времени является важной составляющей в обеспечении безопасности страны. Надежно защищает и морские границы России с севера.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8CC4F2-DDEF-9521-6FA6-5A9D397DA4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43" y="764703"/>
            <a:ext cx="4318139" cy="2917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59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45"/>
            <a:ext cx="9144000" cy="87447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ДОСТОПРИМЕЧАТЕЛЬНОСТИ</a:t>
            </a:r>
          </a:p>
        </p:txBody>
      </p:sp>
      <p:pic>
        <p:nvPicPr>
          <p:cNvPr id="1029" name="Picture 5" descr="C:\Users\Korotkih\Desktop\ЗАТО Видяево\м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772" y="1001808"/>
            <a:ext cx="2108456" cy="28112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rotkih\Desktop\ЗАТО Видяево\ви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7" y="1007778"/>
            <a:ext cx="2971249" cy="227762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rotkih\Desktop\ЗАТО Видяево\preview_420d232a5c74d37dc00dc9ca8c6c4b3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7" y="3501008"/>
            <a:ext cx="2972365" cy="199211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orotkih\Desktop\ЗАТО Видяево\f_c2RlbGFub3VuYXMucnUvdXBsb2Fkcy82LzQvNjQyMTU0NTU1NjE3MV9vcmlnLmpwZWc_X19pZD0xMTU0NzY=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69" y="3285406"/>
            <a:ext cx="3149952" cy="205134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orotkih\Desktop\ЗАТО Видяево\07b3e42af1_author_photo_DSC_07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869" y="1001808"/>
            <a:ext cx="3149952" cy="209213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orotkih\Desktop\ЗАТО Видяево\f_d3d3LnphdG92aWQucnUvdXAvUGFnZXMvZm90by9JbWFnZXNQYW1heXRuaWsvRFNDMDAyOTguSlBHP19faWQ9NDMwNQ==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399" y="4005064"/>
            <a:ext cx="2394012" cy="179550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59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F8C41-4174-111F-FD33-3E401AE2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0"/>
            <a:ext cx="6660232" cy="76957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Музей Видяево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E3D43A-A147-0343-FC3F-0777387C5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t="5936" r="3855"/>
          <a:stretch/>
        </p:blipFill>
        <p:spPr>
          <a:xfrm>
            <a:off x="2832858" y="855133"/>
            <a:ext cx="3466417" cy="28083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1FFD9E-F0CD-4E5C-8C42-A5739443B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12" y="840887"/>
            <a:ext cx="2483769" cy="331169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39DF82-6FF0-8B73-EA24-D2C57F4F3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" y="2710356"/>
            <a:ext cx="2541632" cy="190622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CFF20C-7CFA-18A9-13EE-FF2D5E3238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58" y="3749029"/>
            <a:ext cx="3413722" cy="256029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F1F965-1491-B646-CB1A-BBE70953F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2" y="4360406"/>
            <a:ext cx="2502540" cy="187690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7BACC2-410D-C65A-6D9E-A611F3DA30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t="3498" r="35251" b="19051"/>
          <a:stretch/>
        </p:blipFill>
        <p:spPr>
          <a:xfrm>
            <a:off x="204747" y="73364"/>
            <a:ext cx="2541632" cy="254163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3178EFD-5D8D-57C5-3BF7-AC2022F417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47" y="4723519"/>
            <a:ext cx="2541632" cy="190622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338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D8D938-E7B7-FE6A-C177-47C7F37BC1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67544" y="908720"/>
            <a:ext cx="8424936" cy="58034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ru-RU" altLang="ru-RU" sz="1600" b="1" dirty="0"/>
              <a:t>Дубовой Сергей Михайлович</a:t>
            </a:r>
            <a:r>
              <a:rPr lang="ru-RU" altLang="ru-RU" sz="1600" dirty="0"/>
              <a:t> (род. 08.10.1952) — председатель Мурманской областной думы VI созыва, офицер-подводник, капитан 1-го ранга. Первый Глава ЗАТО Видяево.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lang="ru-RU" altLang="ru-RU" sz="1600" b="1" dirty="0"/>
              <a:t>Виноградов Вячеслав Тимофеевич</a:t>
            </a:r>
            <a:r>
              <a:rPr lang="ru-RU" altLang="ru-RU" sz="1600" dirty="0"/>
              <a:t> (1930—2008) — советский военный моряк-подводник, капитан 1-го ранга, участник самого дальнего в истории ВМФ подводного перехода, Герой Советского Союза.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ru-RU" altLang="ru-RU" sz="1600" b="1" dirty="0" err="1"/>
              <a:t>Петелин</a:t>
            </a:r>
            <a:r>
              <a:rPr lang="ru-RU" altLang="ru-RU" sz="1600" b="1" dirty="0"/>
              <a:t> Александр Иванович</a:t>
            </a:r>
            <a:r>
              <a:rPr lang="ru-RU" altLang="ru-RU" sz="1600" dirty="0"/>
              <a:t> (1913—1987) — советский военачальник,   вице-адмирал, в должности командующего 1-й флотилией подводных лодок Северного флота в 1962 году возглавивший первый в истории ВМФ СССР поход подводной лодки к Северному полюсу, Герой Советского Союза. Стоял у истоков образования населенного пункта на берегу губы </a:t>
            </a:r>
            <a:r>
              <a:rPr lang="ru-RU" altLang="ru-RU" sz="1600" dirty="0" err="1"/>
              <a:t>Урица</a:t>
            </a:r>
            <a:r>
              <a:rPr lang="ru-RU" altLang="ru-RU" sz="1600" dirty="0"/>
              <a:t> (ныне ЗАТО Видяево).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Самсонов Станислав Павлович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(1932—2006) — советский офицер-подводник, капитан 1-го ранга, командир электромеханической боевой части атомной подводной лодки «К-116», участник первого в истории ВМФ трансокеанского перехода атомных подводных лодок с Северного на Тихоокеанский флот, начальник кафедры специальной электротехники Черноморского высшего военно-морского училища имени П. С. Нахимова, Герой Советского Союза.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Кузьмин Сергей Викторович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(род. 03.06.1955) — российский военачальник, вице-адмирал, Герой Российской Федерации.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28DE2-B262-4141-DD12-740D605F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Известные люди,</a:t>
            </a:r>
            <a:r>
              <a:rPr lang="ru-RU" b="0" i="0" dirty="0">
                <a:solidFill>
                  <a:srgbClr val="C00000"/>
                </a:solidFill>
                <a:effectLst/>
              </a:rPr>
              <a:t> жившие в Видяево</a:t>
            </a:r>
            <a:br>
              <a:rPr lang="ru-RU" b="0" i="0" dirty="0">
                <a:solidFill>
                  <a:srgbClr val="C00000"/>
                </a:solidFill>
                <a:effectLst/>
                <a:latin typeface="Linux Libertine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3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597E0-FBC6-C43B-BDA0-D688CDA6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Географическое положение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430840-3DB1-180C-D19C-3712C4E3E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8" y="836712"/>
            <a:ext cx="7848872" cy="588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71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6CF3D0-5EC0-3586-E90F-959B1767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40000" lnSpcReduction="2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Лячин</a:t>
            </a:r>
            <a:r>
              <a:rPr kumimoji="0" lang="ru-RU" altLang="ru-RU" sz="4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Геннадий Петрович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(1955—2000) — командир подводной лодки «К-141» «Курск», капитан 1-го ранга, Герой Российской Федерации (2000, посмертно).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200" b="1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Бурсук</a:t>
            </a:r>
            <a:r>
              <a:rPr kumimoji="0" lang="ru-RU" altLang="ru-RU" sz="4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Виктор Иосифович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(род. 09.04.1958) — советский и российский военно-морской деятель, вице-адмирал, лауреат Государственной премии РФ, кандидат технических наук.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Гришин Фёдор Никитович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(1913—1979) — советский военачальник, контр-адмирал, участник советско-японской войны. Стоял у истоков образования населенного пункта на берегу губы </a:t>
            </a:r>
            <a:r>
              <a:rPr kumimoji="0" lang="ru-RU" altLang="ru-RU" sz="4200" b="0" i="0" u="none" strike="noStrike" cap="none" normalizeH="0" baseline="0" dirty="0" err="1">
                <a:ln>
                  <a:noFill/>
                </a:ln>
                <a:effectLst/>
                <a:cs typeface="Arial" panose="020B0604020202020204" pitchFamily="34" charset="0"/>
              </a:rPr>
              <a:t>Урица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 (ныне ЗАТО Видяево).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Дронин Пётр Степанович 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(1922—2010) — советский военачальник, вице-адмирал. В 1957 г. на дизельной подводной лодке впервые в СССР совершил подледное плавание. В последние годы службы был заместителем начальника Каспийского высшего военно-морского училища в Баку и заместителем начальника Севастопольского высшего военно-морского училища им. П. С. Нахимова.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Федотенков Александр Николаевич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 — (род. 07.01.1959) — российский военачальник, вице-адмирал, заместитель Главнокомандующего Военно-морским флотом России (2013—2018), командующий Черноморским флотом ВМФ России (2011—2013).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4200" b="1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Шевченко Анатолий Иванович </a:t>
            </a:r>
            <a:r>
              <a:rPr kumimoji="0" lang="ru-RU" altLang="ru-RU" sz="4200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(род. 12.02.1941) — советский и российский военачальник, вице-адмирал, единственный российский подводник, совершивший три похода к Северному полюсу и к полюсу недоступности.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8F8892C-BD4D-BFFC-C984-0B5E95B85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Известные люди,</a:t>
            </a:r>
            <a:r>
              <a:rPr lang="ru-RU" b="0" i="0" dirty="0">
                <a:solidFill>
                  <a:srgbClr val="C00000"/>
                </a:solidFill>
                <a:effectLst/>
              </a:rPr>
              <a:t> жившие в Видяево</a:t>
            </a:r>
            <a:br>
              <a:rPr lang="ru-RU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76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E3F6E-AD71-CE95-626E-A40780EF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180"/>
            <a:ext cx="9144000" cy="634082"/>
          </a:xfrm>
        </p:spPr>
        <p:txBody>
          <a:bodyPr>
            <a:noAutofit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Символика муниципального образования Видяево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370587-8B00-9381-15CA-9FCF83389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72816"/>
            <a:ext cx="5431899" cy="3626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1A34D0-DC84-E6F9-4128-49A7AE124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385193" cy="3000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637986" y="5445224"/>
            <a:ext cx="7123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Флаг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94752" y="4799327"/>
            <a:ext cx="677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Герб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118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655E6-2D67-9BB5-1116-D83AE955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ЗАТО</a:t>
            </a:r>
            <a:r>
              <a:rPr lang="ru-RU" sz="4400" b="1" dirty="0">
                <a:solidFill>
                  <a:srgbClr val="C00000"/>
                </a:solidFill>
              </a:rPr>
              <a:t> Видяево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AC399-AA16-E988-8E27-A85B85ED1CEA}"/>
              </a:ext>
            </a:extLst>
          </p:cNvPr>
          <p:cNvSpPr txBox="1"/>
          <p:nvPr/>
        </p:nvSpPr>
        <p:spPr>
          <a:xfrm>
            <a:off x="0" y="6312414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Arial" panose="020B0604020202020204" pitchFamily="34" charset="0"/>
              </a:rPr>
              <a:t>Численность населения - 4632 человека</a:t>
            </a:r>
            <a:endParaRPr lang="ru-RU" sz="2800" dirty="0"/>
          </a:p>
        </p:txBody>
      </p:sp>
      <p:pic>
        <p:nvPicPr>
          <p:cNvPr id="3074" name="Picture 2" descr="C:\Users\Korotkih\Desktop\L80mFoTmhI3Pnz06JYb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6" y="836712"/>
            <a:ext cx="8213551" cy="547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351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8530"/>
            <a:ext cx="8820472" cy="1152128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История места дислокации базы ВМФ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BAEE8D-3CBF-1E19-FE2F-3907613E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68" y="1123598"/>
            <a:ext cx="4320480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0" i="0" dirty="0">
                <a:effectLst/>
              </a:rPr>
              <a:t>Свою историю место, где в настоящее время находится военно-морская база Видяево, ведет с эпохи палеолита (около 3500 лет до нашей эры). В это время тут появляются первые люди. </a:t>
            </a:r>
          </a:p>
          <a:p>
            <a:pPr marL="0" indent="0" algn="just">
              <a:buNone/>
            </a:pPr>
            <a:r>
              <a:rPr lang="ru-RU" sz="2000" b="0" i="0" dirty="0">
                <a:effectLst/>
              </a:rPr>
              <a:t>Одно из стойбищ древних людей найдено археологами в сороковых годах прошлого века в устье ручья Чан. </a:t>
            </a:r>
          </a:p>
          <a:p>
            <a:pPr marL="0" indent="0" algn="just">
              <a:buNone/>
            </a:pPr>
            <a:r>
              <a:rPr lang="ru-RU" sz="2000" b="0" i="0" dirty="0">
                <a:effectLst/>
              </a:rPr>
              <a:t>Известно, что первобытные племена занимались добычей морских зверей, ловли рыбу, охотились на диких животных.</a:t>
            </a: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118209-DC63-64A1-F77D-4A4C4C220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24" y="3684165"/>
            <a:ext cx="3854326" cy="216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38D3B9-7F5A-4410-5BE9-D2487E203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50" y="980728"/>
            <a:ext cx="3867464" cy="2116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4243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398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C00000"/>
                </a:solidFill>
                <a:effectLst/>
                <a:latin typeface="+mn-lt"/>
              </a:rPr>
              <a:t>История места дислокации базы ВМФ 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3BAEE8D-3CBF-1E19-FE2F-3907613E0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98882"/>
            <a:ext cx="3240361" cy="5381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cs typeface="Segoe UI" panose="020B0502040204020203" pitchFamily="34" charset="0"/>
              </a:rPr>
              <a:t> </a:t>
            </a:r>
            <a:endParaRPr lang="ru-RU" sz="4500" dirty="0">
              <a:cs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647C6F-301C-AB25-4972-3F503936E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"/>
          <a:stretch/>
        </p:blipFill>
        <p:spPr>
          <a:xfrm>
            <a:off x="3347864" y="2033575"/>
            <a:ext cx="5451312" cy="4221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3147EC-0542-2E9F-519A-C952B6F29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4" y="3941634"/>
            <a:ext cx="2376264" cy="242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D17703-54B3-0559-890B-B2EC7B62D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43" y="1946726"/>
            <a:ext cx="2376264" cy="184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8CC0F3-28D7-D342-E817-A96B5FF929DD}"/>
              </a:ext>
            </a:extLst>
          </p:cNvPr>
          <p:cNvSpPr txBox="1"/>
          <p:nvPr/>
        </p:nvSpPr>
        <p:spPr>
          <a:xfrm>
            <a:off x="750014" y="1022426"/>
            <a:ext cx="76328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Саамские племена во времена освоения Заполярья здесь пасли и разводили оленей</a:t>
            </a:r>
          </a:p>
        </p:txBody>
      </p:sp>
    </p:spTree>
    <p:extLst>
      <p:ext uri="{BB962C8B-B14F-4D97-AF65-F5344CB8AC3E}">
        <p14:creationId xmlns:p14="http://schemas.microsoft.com/office/powerpoint/2010/main" val="109370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F4BA28C-3E0F-928F-2DFE-38B6DC47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08720"/>
            <a:ext cx="828092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</a:rPr>
              <a:t>На губе Ура в 1864 году возник крупный поселок финнов. На месте этого поселения впоследствии и возник поселок Видяево, который стал центром подводного Северного флота страны. </a:t>
            </a: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80036E-F6CD-C7EC-A58B-AB9A924BB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8450529" cy="3754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-28530"/>
            <a:ext cx="88204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Roboto" panose="02000000000000000000" pitchFamily="2" charset="0"/>
              </a:rPr>
              <a:t>История места дислокации базы ВМФ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4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D9FC27-949A-7D1C-DA5D-A2B2AEE15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9" y="908720"/>
            <a:ext cx="8349758" cy="1828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Во времена войны здесь шли бои. В нескольких километрах от Видяево армия остановила наступление егерских подразделений противника. До сих пор тут можно найти разрушенные блиндажи, могилы бойцов, а также увидеть памятники защитникам Отечества. </a:t>
            </a:r>
            <a:endParaRPr lang="ru-RU" sz="2800" dirty="0">
              <a:cs typeface="Calibri" panose="020F0502020204030204" pitchFamily="34" charset="0"/>
            </a:endParaRPr>
          </a:p>
        </p:txBody>
      </p:sp>
      <p:pic>
        <p:nvPicPr>
          <p:cNvPr id="4098" name="Picture 2" descr="C:\Users\Korotkih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170162" cy="278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Korotkih\Desktop\24-3988742-4-04-1979-vidiajevo-k-85-prisli-s-bs-pozadi-6-mes-v-m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109322" cy="2781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79512" y="-28530"/>
            <a:ext cx="88204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Roboto" panose="02000000000000000000" pitchFamily="2" charset="0"/>
              </a:rPr>
              <a:t>История места дислокации базы ВМФ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5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71546-E156-E8BA-D238-957A2FC22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Стелла в память об умерших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военном госпитале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8FCEAC-BD30-C77E-EF66-0C59B0C5C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1" y="1484784"/>
            <a:ext cx="8744698" cy="449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6349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750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Linux Libertine</vt:lpstr>
      <vt:lpstr>Roboto</vt:lpstr>
      <vt:lpstr>Тема Office</vt:lpstr>
      <vt:lpstr>ЗАТО Видяево </vt:lpstr>
      <vt:lpstr>Географическое положение</vt:lpstr>
      <vt:lpstr>Символика муниципального образования Видяево</vt:lpstr>
      <vt:lpstr>ЗАТО Видяево </vt:lpstr>
      <vt:lpstr>История места дислокации базы ВМФ </vt:lpstr>
      <vt:lpstr>История места дислокации базы ВМФ </vt:lpstr>
      <vt:lpstr>Презентация PowerPoint</vt:lpstr>
      <vt:lpstr>Презентация PowerPoint</vt:lpstr>
      <vt:lpstr>Стелла в память об умерших  в военном госпитале</vt:lpstr>
      <vt:lpstr>Начало строительства базы </vt:lpstr>
      <vt:lpstr>Становление базы </vt:lpstr>
      <vt:lpstr>90-е годы - времена перемен и неопределенности </vt:lpstr>
      <vt:lpstr>Сложные времена </vt:lpstr>
      <vt:lpstr>Трагические периоды в истории Видяево</vt:lpstr>
      <vt:lpstr>Презентация PowerPoint</vt:lpstr>
      <vt:lpstr>Видяево в настоящее время</vt:lpstr>
      <vt:lpstr>ДОСТОПРИМЕЧАТЕЛЬНОСТИ</vt:lpstr>
      <vt:lpstr>Музей Видяево </vt:lpstr>
      <vt:lpstr>Известные люди, жившие в Видяево </vt:lpstr>
      <vt:lpstr>Известные люди, жившие в Видяево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Посёлок Видяево – знакомый незнакомец</dc:title>
  <dc:creator>Дина</dc:creator>
  <cp:lastModifiedBy>Марина Клыкова</cp:lastModifiedBy>
  <cp:revision>100</cp:revision>
  <dcterms:created xsi:type="dcterms:W3CDTF">2016-11-30T20:16:51Z</dcterms:created>
  <dcterms:modified xsi:type="dcterms:W3CDTF">2023-02-17T06:35:52Z</dcterms:modified>
</cp:coreProperties>
</file>